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1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9FC3856-262A-4542-AB8E-3DA80C0CEC7C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25BD01C-D3E4-4A7A-96FE-8980721C12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73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D66557-7D57-4366-A40F-101ADC175AA4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Muokkaa tekstin perustyylejä osoittamalla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3386EB7-97B4-47D2-A17B-1736799654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455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  <a:gd name="connsiteX0" fmla="*/ 0 w 8646027"/>
              <a:gd name="connsiteY0" fmla="*/ 0 h 5593397"/>
              <a:gd name="connsiteX1" fmla="*/ 8247665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247665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10" descr="kulm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69D2-3F51-46EF-9F78-5E2375A9659F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86EA-E052-41D6-954E-0933E7244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6FB3-2119-4F8E-B733-4C45D4A84C55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00B9-966F-4031-A3D5-7BABE0FFBE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FA96-6503-4677-A7D5-A1377877092B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AAEF-1B77-4282-82CC-B29BEAA6CD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DBEE-AB64-4503-B646-860E9C594B8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D21D-392D-4682-863E-35D6CE4ABD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9020-80D5-4431-A581-FD467C544843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B404-2E9C-4FB6-94FA-A592B48255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5004-6756-4AB2-A24A-A025F9F255B7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687E-609C-40D2-B10B-5E45C86034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8E70-53B9-4672-9BC2-11264FD622AB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317F-A6DF-4A53-A8A8-49A809FE25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1439863"/>
            <a:ext cx="10972800" cy="330246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D085-3950-44B3-9298-75048E14E059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6BE3C-E73E-41A7-A440-A9968FCD00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" name="Tekstiruutu 1"/>
          <p:cNvSpPr txBox="1"/>
          <p:nvPr userDrawn="1"/>
        </p:nvSpPr>
        <p:spPr>
          <a:xfrm>
            <a:off x="609600" y="5012675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4000" i="1" smtClean="0">
                <a:solidFill>
                  <a:schemeClr val="tx2"/>
                </a:solidFill>
                <a:latin typeface="+mj-lt"/>
              </a:rPr>
              <a:t>Ihmistä varten – För mänskan</a:t>
            </a:r>
            <a:endParaRPr lang="fi-FI" sz="400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03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AFECCD22-D9D7-4222-A983-555FED335424}" type="datetime1">
              <a:rPr lang="fi-FI"/>
              <a:pPr>
                <a:defRPr/>
              </a:pPr>
              <a:t>18.5.2020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50FA1875-9B06-4F91-B1AA-CF651C3634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Kuva 10" descr="kulma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1324168" y="255588"/>
            <a:ext cx="5397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9" y="5827714"/>
            <a:ext cx="2330841" cy="10654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6" r:id="rId8"/>
    <p:sldLayoutId id="2147483780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205339" y="222538"/>
            <a:ext cx="10972800" cy="685944"/>
          </a:xfrm>
        </p:spPr>
        <p:txBody>
          <a:bodyPr/>
          <a:lstStyle/>
          <a:p>
            <a:pPr algn="ctr"/>
            <a:r>
              <a:rPr lang="fi-FI" sz="2800" dirty="0" smtClean="0">
                <a:ea typeface="ＭＳ Ｐゴシック" pitchFamily="34" charset="-128"/>
              </a:rPr>
              <a:t>Henkilöstöyksiköstä henkilöstöosasto ja </a:t>
            </a:r>
            <a:br>
              <a:rPr lang="fi-FI" sz="2800" dirty="0" smtClean="0">
                <a:ea typeface="ＭＳ Ｐゴシック" pitchFamily="34" charset="-128"/>
              </a:rPr>
            </a:br>
            <a:r>
              <a:rPr lang="fi-FI" sz="2800" dirty="0" smtClean="0">
                <a:ea typeface="ＭＳ Ｐゴシック" pitchFamily="34" charset="-128"/>
              </a:rPr>
              <a:t>henkilöstöpäälliköstä henkilöstöjohtaja</a:t>
            </a:r>
          </a:p>
        </p:txBody>
      </p:sp>
      <p:sp>
        <p:nvSpPr>
          <p:cNvPr id="2" name="Suorakulmio 1"/>
          <p:cNvSpPr/>
          <p:nvPr/>
        </p:nvSpPr>
        <p:spPr>
          <a:xfrm>
            <a:off x="325656" y="978622"/>
            <a:ext cx="8606755" cy="6897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Yhteinen kirkkoneuvosto (YKN), 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</a:t>
            </a:r>
            <a:r>
              <a:rPr kumimoji="0" lang="fi-F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knpj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9488415" y="2521819"/>
            <a:ext cx="2518951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Kirkkoherrat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268574" y="3946357"/>
            <a:ext cx="1309970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Keskus-rekisteri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Rekisteri-päällikkö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36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6508099" y="3956617"/>
            <a:ext cx="1421882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Digitiimi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Digiasian-tuntija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4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325147" y="2481064"/>
            <a:ext cx="1534975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Kiinteistöosasto, kiinteistöjohtaja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1952020" y="2470291"/>
            <a:ext cx="1606085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Hallinto-osasto,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hallintojohtaja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6071458" y="2494440"/>
            <a:ext cx="2161298" cy="7610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Yhteinen srk. työ,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YSKÄn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johtaja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25656" y="1668326"/>
            <a:ext cx="7855248" cy="5357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Yhtymän johtaja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9394256" y="978622"/>
            <a:ext cx="2613109" cy="12254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Seurakunnat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Suorakulmio 13"/>
          <p:cNvSpPr/>
          <p:nvPr/>
        </p:nvSpPr>
        <p:spPr>
          <a:xfrm>
            <a:off x="1768246" y="3946356"/>
            <a:ext cx="1490213" cy="2511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Tietohal-linto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yksikkö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Tietohall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b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11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3426066" y="3961747"/>
            <a:ext cx="1421888" cy="2511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Talousyksikkö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Talous-päällikkö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13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4954319" y="3956617"/>
            <a:ext cx="1455877" cy="2521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Asiakirja-hallinto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Lakimies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8 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1877877" y="3175035"/>
            <a:ext cx="1865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Talouden ja hallinnon</a:t>
            </a:r>
            <a:b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</a:b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johtava viranhaltija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8027884" y="3948523"/>
            <a:ext cx="1490477" cy="25072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Yleishal-linto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Hankinta-päällikkö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2 </a:t>
            </a:r>
            <a:r>
              <a:rPr kumimoji="0" lang="fi-FI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htv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9" name="Suora yhdysviiva 18"/>
          <p:cNvCxnSpPr/>
          <p:nvPr/>
        </p:nvCxnSpPr>
        <p:spPr>
          <a:xfrm flipV="1">
            <a:off x="777014" y="3250818"/>
            <a:ext cx="1192765" cy="705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V="1">
            <a:off x="1880421" y="3229394"/>
            <a:ext cx="78514" cy="732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/>
          <p:nvPr/>
        </p:nvCxnSpPr>
        <p:spPr>
          <a:xfrm flipH="1" flipV="1">
            <a:off x="3526033" y="3252784"/>
            <a:ext cx="1475468" cy="7038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H="1" flipV="1">
            <a:off x="3549264" y="3239655"/>
            <a:ext cx="2991200" cy="722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/>
          <p:nvPr/>
        </p:nvCxnSpPr>
        <p:spPr>
          <a:xfrm flipH="1" flipV="1">
            <a:off x="3531674" y="3250920"/>
            <a:ext cx="4649230" cy="7056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6" name="Suora yhdysviiva 4095"/>
          <p:cNvCxnSpPr/>
          <p:nvPr/>
        </p:nvCxnSpPr>
        <p:spPr>
          <a:xfrm flipV="1">
            <a:off x="3443713" y="3224264"/>
            <a:ext cx="87960" cy="737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9" name="Suora yhdysviiva 4098"/>
          <p:cNvCxnSpPr>
            <a:endCxn id="9" idx="0"/>
          </p:cNvCxnSpPr>
          <p:nvPr/>
        </p:nvCxnSpPr>
        <p:spPr>
          <a:xfrm>
            <a:off x="1353683" y="2204031"/>
            <a:ext cx="0" cy="277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2" name="Suora yhdysviiva 4101"/>
          <p:cNvCxnSpPr/>
          <p:nvPr/>
        </p:nvCxnSpPr>
        <p:spPr>
          <a:xfrm flipH="1" flipV="1">
            <a:off x="4239491" y="2204031"/>
            <a:ext cx="9236" cy="26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Suorakulmio 50"/>
          <p:cNvSpPr/>
          <p:nvPr/>
        </p:nvSpPr>
        <p:spPr>
          <a:xfrm>
            <a:off x="5001501" y="2466683"/>
            <a:ext cx="895875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Yht. vies-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tintä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2" name="Suorakulmio 51"/>
          <p:cNvSpPr/>
          <p:nvPr/>
        </p:nvSpPr>
        <p:spPr>
          <a:xfrm>
            <a:off x="8429067" y="2479363"/>
            <a:ext cx="809911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Sis. 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tar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-kastus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4120" name="Suora yhdysviiva 4119"/>
          <p:cNvCxnSpPr>
            <a:endCxn id="52" idx="0"/>
          </p:cNvCxnSpPr>
          <p:nvPr/>
        </p:nvCxnSpPr>
        <p:spPr>
          <a:xfrm>
            <a:off x="8595360" y="1738465"/>
            <a:ext cx="238663" cy="7408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24" name="Suora yhdysviiva 4123"/>
          <p:cNvCxnSpPr>
            <a:endCxn id="51" idx="0"/>
          </p:cNvCxnSpPr>
          <p:nvPr/>
        </p:nvCxnSpPr>
        <p:spPr>
          <a:xfrm>
            <a:off x="5438108" y="2218066"/>
            <a:ext cx="11331" cy="2486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Suorakulmio 31"/>
          <p:cNvSpPr/>
          <p:nvPr/>
        </p:nvSpPr>
        <p:spPr>
          <a:xfrm>
            <a:off x="3634360" y="2469440"/>
            <a:ext cx="1159318" cy="762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Hlöstö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-osasto, </a:t>
            </a: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hlöstöjoht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33" name="Suora yhdysviiva 32"/>
          <p:cNvCxnSpPr/>
          <p:nvPr/>
        </p:nvCxnSpPr>
        <p:spPr>
          <a:xfrm>
            <a:off x="2768626" y="2224927"/>
            <a:ext cx="11331" cy="2486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/>
          <p:cNvCxnSpPr/>
          <p:nvPr/>
        </p:nvCxnSpPr>
        <p:spPr>
          <a:xfrm>
            <a:off x="7042620" y="2259573"/>
            <a:ext cx="11331" cy="2486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5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pohja">
  <a:themeElements>
    <a:clrScheme name="Kirkko Helsingissä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722EA5"/>
      </a:accent1>
      <a:accent2>
        <a:srgbClr val="5B8F22"/>
      </a:accent2>
      <a:accent3>
        <a:srgbClr val="AA272F"/>
      </a:accent3>
      <a:accent4>
        <a:srgbClr val="FDC82F"/>
      </a:accent4>
      <a:accent5>
        <a:srgbClr val="AD80D0"/>
      </a:accent5>
      <a:accent6>
        <a:srgbClr val="C8E59A"/>
      </a:accent6>
      <a:hlink>
        <a:srgbClr val="CC4DC3"/>
      </a:hlink>
      <a:folHlink>
        <a:srgbClr val="722EA5"/>
      </a:folHlink>
    </a:clrScheme>
    <a:fontScheme name="Sivisty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pohja" id="{66B4C05E-E625-4B4A-90AD-7D9C0C0AF16E}" vid="{5C33D8AC-3FD4-4C16-B0B7-AA81DE050AA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7C952D3EE7FED40B9DFD0E405DD8225" ma:contentTypeVersion="8" ma:contentTypeDescription="Luo uusi asiakirja." ma:contentTypeScope="" ma:versionID="951908f2c33e0d7e7f341087b73b7840">
  <xsd:schema xmlns:xsd="http://www.w3.org/2001/XMLSchema" xmlns:xs="http://www.w3.org/2001/XMLSchema" xmlns:p="http://schemas.microsoft.com/office/2006/metadata/properties" xmlns:ns3="76a479ab-2467-4798-9290-c91e7052028f" xmlns:ns4="f9f67f6c-b37c-4dd6-88fa-7e9863e33eb4" targetNamespace="http://schemas.microsoft.com/office/2006/metadata/properties" ma:root="true" ma:fieldsID="b8c2f7cbe177667533eba4b897de7c83" ns3:_="" ns4:_="">
    <xsd:import namespace="76a479ab-2467-4798-9290-c91e7052028f"/>
    <xsd:import namespace="f9f67f6c-b37c-4dd6-88fa-7e9863e33e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a479ab-2467-4798-9290-c91e705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67f6c-b37c-4dd6-88fa-7e9863e33e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6B5E72-7D2A-419D-9BAD-7D6F3A55AD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0A5C46-AF18-48FF-94C2-17B8A516BE1A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76a479ab-2467-4798-9290-c91e7052028f"/>
    <ds:schemaRef ds:uri="http://schemas.openxmlformats.org/package/2006/metadata/core-properties"/>
    <ds:schemaRef ds:uri="f9f67f6c-b37c-4dd6-88fa-7e9863e33e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D59952-D30E-4667-AE03-682AEF337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a479ab-2467-4798-9290-c91e7052028f"/>
    <ds:schemaRef ds:uri="f9f67f6c-b37c-4dd6-88fa-7e9863e33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esityspohja</Template>
  <TotalTime>128</TotalTime>
  <Words>73</Words>
  <Application>Microsoft Office PowerPoint</Application>
  <PresentationFormat>Laajakuva</PresentationFormat>
  <Paragraphs>61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Georgia</vt:lpstr>
      <vt:lpstr>esityspohja</vt:lpstr>
      <vt:lpstr>Henkilöstöyksiköstä henkilöstöosasto ja  henkilöstöpäälliköstä henkilöstöjohtaja</vt:lpstr>
    </vt:vector>
  </TitlesOfParts>
  <Company>Helsingin seurakuntayhtymä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Yhteiset palvelut, hallinto-osasto, henkilöstöyksikkö</dc:title>
  <dc:creator>Tuohimäki Juha</dc:creator>
  <cp:lastModifiedBy>Yliruka Nora</cp:lastModifiedBy>
  <cp:revision>11</cp:revision>
  <cp:lastPrinted>2010-07-01T09:32:23Z</cp:lastPrinted>
  <dcterms:created xsi:type="dcterms:W3CDTF">2020-04-05T18:04:31Z</dcterms:created>
  <dcterms:modified xsi:type="dcterms:W3CDTF">2020-05-18T09:30:10Z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0x010100E7C952D3EE7FED40B9DFD0E405DD8225</vt:lpwstr>
  </property>
</Properties>
</file>