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9FC3856-262A-4542-AB8E-3DA80C0CEC7C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25BD01C-D3E4-4A7A-96FE-8980721C124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733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CD66557-7D57-4366-A40F-101ADC175AA4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 smtClean="0"/>
              <a:t>Muokkaa tekstin perustyylejä osoittamalla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3386EB7-97B4-47D2-A17B-1736799654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455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olivapaa piirto 3"/>
          <p:cNvSpPr/>
          <p:nvPr/>
        </p:nvSpPr>
        <p:spPr>
          <a:xfrm>
            <a:off x="336551" y="252413"/>
            <a:ext cx="11527367" cy="5592762"/>
          </a:xfrm>
          <a:custGeom>
            <a:avLst/>
            <a:gdLst>
              <a:gd name="connsiteX0" fmla="*/ 0 w 8646027"/>
              <a:gd name="connsiteY0" fmla="*/ 0 h 5593397"/>
              <a:gd name="connsiteX1" fmla="*/ 8106738 w 8646027"/>
              <a:gd name="connsiteY1" fmla="*/ 0 h 5593397"/>
              <a:gd name="connsiteX2" fmla="*/ 8646027 w 8646027"/>
              <a:gd name="connsiteY2" fmla="*/ 817697 h 5593397"/>
              <a:gd name="connsiteX3" fmla="*/ 8646027 w 8646027"/>
              <a:gd name="connsiteY3" fmla="*/ 5593397 h 5593397"/>
              <a:gd name="connsiteX4" fmla="*/ 0 w 8646027"/>
              <a:gd name="connsiteY4" fmla="*/ 5584698 h 5593397"/>
              <a:gd name="connsiteX5" fmla="*/ 0 w 8646027"/>
              <a:gd name="connsiteY5" fmla="*/ 0 h 5593397"/>
              <a:gd name="connsiteX0" fmla="*/ 0 w 8646027"/>
              <a:gd name="connsiteY0" fmla="*/ 0 h 5593397"/>
              <a:gd name="connsiteX1" fmla="*/ 8247665 w 8646027"/>
              <a:gd name="connsiteY1" fmla="*/ 0 h 5593397"/>
              <a:gd name="connsiteX2" fmla="*/ 8646027 w 8646027"/>
              <a:gd name="connsiteY2" fmla="*/ 817697 h 5593397"/>
              <a:gd name="connsiteX3" fmla="*/ 8646027 w 8646027"/>
              <a:gd name="connsiteY3" fmla="*/ 5593397 h 5593397"/>
              <a:gd name="connsiteX4" fmla="*/ 0 w 8646027"/>
              <a:gd name="connsiteY4" fmla="*/ 5584698 h 5593397"/>
              <a:gd name="connsiteX5" fmla="*/ 0 w 8646027"/>
              <a:gd name="connsiteY5" fmla="*/ 0 h 559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6027" h="5593397">
                <a:moveTo>
                  <a:pt x="0" y="0"/>
                </a:moveTo>
                <a:lnTo>
                  <a:pt x="8247665" y="0"/>
                </a:lnTo>
                <a:lnTo>
                  <a:pt x="8646027" y="817697"/>
                </a:lnTo>
                <a:lnTo>
                  <a:pt x="8646027" y="5593397"/>
                </a:lnTo>
                <a:lnTo>
                  <a:pt x="0" y="558469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9600" y="2461747"/>
            <a:ext cx="109728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" y="4086226"/>
            <a:ext cx="10972800" cy="152456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D085-3950-44B3-9298-75048E14E059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6BE3C-E73E-41A7-A440-A9968FCD00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10" descr="kulm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24168" y="255588"/>
            <a:ext cx="53975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569D2-3F51-46EF-9F78-5E2375A9659F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86EA-E052-41D6-954E-0933E7244FF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406901"/>
            <a:ext cx="10972800" cy="143192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2967607"/>
            <a:ext cx="10972800" cy="1248463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6FB3-2119-4F8E-B733-4C45D4A84C55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00B9-966F-4031-A3D5-7BABE0FFBE6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FA96-6503-4677-A7D5-A1377877092B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7AAEF-1B77-4282-82CC-B29BEAA6CDC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EDBEE-AB64-4503-B646-860E9C594B89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FD21D-392D-4682-863E-35D6CE4ABD1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39020-80D5-4431-A581-FD467C544843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4B404-2E9C-4FB6-94FA-A592B482554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D5004-6756-4AB2-A24A-A025F9F255B7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B687E-609C-40D2-B10B-5E45C86034A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539630"/>
            <a:ext cx="10972800" cy="566738"/>
          </a:xfrm>
        </p:spPr>
        <p:txBody>
          <a:bodyPr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6"/>
            <a:ext cx="10972800" cy="38236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202057"/>
            <a:ext cx="10972800" cy="636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88E70-53B9-4672-9BC2-11264FD622AB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317F-A6DF-4A53-A8A8-49A809FE25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" y="1439863"/>
            <a:ext cx="10972800" cy="330246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D085-3950-44B3-9298-75048E14E059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6BE3C-E73E-41A7-A440-A9968FCD00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2" name="Tekstiruutu 1"/>
          <p:cNvSpPr txBox="1"/>
          <p:nvPr userDrawn="1"/>
        </p:nvSpPr>
        <p:spPr>
          <a:xfrm>
            <a:off x="609600" y="5012675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4000" i="1" smtClean="0">
                <a:solidFill>
                  <a:schemeClr val="tx2"/>
                </a:solidFill>
                <a:latin typeface="+mj-lt"/>
              </a:rPr>
              <a:t>Ihmistä varten – För mänskan</a:t>
            </a:r>
            <a:endParaRPr lang="fi-FI" sz="4000" i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503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</a:p>
        </p:txBody>
      </p:sp>
      <p:sp>
        <p:nvSpPr>
          <p:cNvPr id="102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3960284" y="6216651"/>
            <a:ext cx="186266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AFECCD22-D9D7-4222-A983-555FED335424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096000" y="6216651"/>
            <a:ext cx="431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670117" y="6216651"/>
            <a:ext cx="9122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50FA1875-9B06-4F91-B1AA-CF651C3634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Kuva 10" descr="kulma.png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11324168" y="255588"/>
            <a:ext cx="53975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9" y="5827714"/>
            <a:ext cx="2330841" cy="10654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6" r:id="rId8"/>
    <p:sldLayoutId id="2147483780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i="1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205339" y="222538"/>
            <a:ext cx="10972800" cy="685944"/>
          </a:xfrm>
        </p:spPr>
        <p:txBody>
          <a:bodyPr/>
          <a:lstStyle/>
          <a:p>
            <a:pPr algn="ctr"/>
            <a:r>
              <a:rPr lang="fi-FI" sz="3600" dirty="0" smtClean="0">
                <a:ea typeface="ＭＳ Ｐゴシック" pitchFamily="34" charset="-128"/>
              </a:rPr>
              <a:t>Yhteiset palvelut, hallinto-osasto, henkilöstöyksikkö</a:t>
            </a:r>
          </a:p>
        </p:txBody>
      </p:sp>
      <p:sp>
        <p:nvSpPr>
          <p:cNvPr id="2" name="Suorakulmio 1"/>
          <p:cNvSpPr/>
          <p:nvPr/>
        </p:nvSpPr>
        <p:spPr>
          <a:xfrm>
            <a:off x="325656" y="978622"/>
            <a:ext cx="8606755" cy="6897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Yhteinen kirkkoneuvosto (YKN), </a:t>
            </a:r>
            <a:r>
              <a:rPr kumimoji="0" 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</a:t>
            </a:r>
            <a:r>
              <a:rPr kumimoji="0" lang="fi-FI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knpj</a:t>
            </a: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 </a:t>
            </a:r>
          </a:p>
        </p:txBody>
      </p:sp>
      <p:sp>
        <p:nvSpPr>
          <p:cNvPr id="3" name="Suorakulmio 2"/>
          <p:cNvSpPr/>
          <p:nvPr/>
        </p:nvSpPr>
        <p:spPr>
          <a:xfrm>
            <a:off x="9488415" y="2521819"/>
            <a:ext cx="2518951" cy="7627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Kirkkoherrat</a:t>
            </a: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268574" y="3946357"/>
            <a:ext cx="1309970" cy="25218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Keskus-rekisteri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Rekisteri-päällikkö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36 </a:t>
            </a: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htv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3448161" y="3946357"/>
            <a:ext cx="1639773" cy="25115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Henkilöstö-yksikkö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Hlöstö</a:t>
            </a: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-päällikkö,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Palkka-asiamies, </a:t>
            </a:r>
            <a:r>
              <a:rPr kumimoji="0" lang="fi-FI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työsuojelupääl-likkö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17 </a:t>
            </a: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htv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8569141" y="3956617"/>
            <a:ext cx="1421882" cy="25218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Digitiimi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Digiasian-tuntija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4 </a:t>
            </a: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htv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325147" y="2481064"/>
            <a:ext cx="2057071" cy="7610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Kiinteistöosasto, kiinteistöjohtaja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2571066" y="2488289"/>
            <a:ext cx="1987858" cy="7610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Hallinto-osasto,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hallintojohtaja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5839812" y="2457831"/>
            <a:ext cx="2161298" cy="7610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Yhteinen srk. työ,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YSKÄn</a:t>
            </a: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johtaja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325656" y="1668326"/>
            <a:ext cx="7851693" cy="5357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Yhtymän johtaja</a:t>
            </a: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9394256" y="978622"/>
            <a:ext cx="2613109" cy="12254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Seurakunnat</a:t>
            </a: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Suorakulmio 13"/>
          <p:cNvSpPr/>
          <p:nvPr/>
        </p:nvSpPr>
        <p:spPr>
          <a:xfrm>
            <a:off x="1768246" y="3946356"/>
            <a:ext cx="1490213" cy="25115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Tietohal-linto</a:t>
            </a: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yksikkö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Tietohall</a:t>
            </a: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.</a:t>
            </a:r>
            <a:b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</a:b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päällikkö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11 </a:t>
            </a: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htv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5277636" y="3956617"/>
            <a:ext cx="1421888" cy="25115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Talousyksikkö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Talous-päällikkö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13 </a:t>
            </a: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htv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Suorakulmio 15"/>
          <p:cNvSpPr/>
          <p:nvPr/>
        </p:nvSpPr>
        <p:spPr>
          <a:xfrm>
            <a:off x="6889226" y="3956617"/>
            <a:ext cx="1455877" cy="25218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Asiakirja-hallinto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Lakimies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8  </a:t>
            </a: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htv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2522687" y="3213814"/>
            <a:ext cx="2106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Talouden ja hallinnon</a:t>
            </a:r>
            <a:b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</a:b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johtava viranhaltija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" name="Suorakulmio 17"/>
          <p:cNvSpPr/>
          <p:nvPr/>
        </p:nvSpPr>
        <p:spPr>
          <a:xfrm>
            <a:off x="10242498" y="3971211"/>
            <a:ext cx="1490477" cy="25072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Yleishal-linto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Hankinta-päällikkö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2 </a:t>
            </a: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htv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19" name="Suora yhdysviiva 18"/>
          <p:cNvCxnSpPr/>
          <p:nvPr/>
        </p:nvCxnSpPr>
        <p:spPr>
          <a:xfrm flipV="1">
            <a:off x="715381" y="3242074"/>
            <a:ext cx="1920803" cy="6760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V="1">
            <a:off x="2227935" y="3267297"/>
            <a:ext cx="472886" cy="6790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/>
          <p:cNvCxnSpPr>
            <a:stCxn id="15" idx="0"/>
            <a:endCxn id="8" idx="0"/>
          </p:cNvCxnSpPr>
          <p:nvPr/>
        </p:nvCxnSpPr>
        <p:spPr>
          <a:xfrm flipH="1" flipV="1">
            <a:off x="3575860" y="3213814"/>
            <a:ext cx="2412720" cy="7428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/>
          <p:cNvCxnSpPr/>
          <p:nvPr/>
        </p:nvCxnSpPr>
        <p:spPr>
          <a:xfrm flipH="1" flipV="1">
            <a:off x="4490255" y="3224264"/>
            <a:ext cx="2991200" cy="7220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uora yhdysviiva 27"/>
          <p:cNvCxnSpPr/>
          <p:nvPr/>
        </p:nvCxnSpPr>
        <p:spPr>
          <a:xfrm flipH="1" flipV="1">
            <a:off x="4570438" y="3242074"/>
            <a:ext cx="4518145" cy="714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uora yhdysviiva 29"/>
          <p:cNvCxnSpPr/>
          <p:nvPr/>
        </p:nvCxnSpPr>
        <p:spPr>
          <a:xfrm flipH="1" flipV="1">
            <a:off x="4387837" y="3261694"/>
            <a:ext cx="6446419" cy="6949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96" name="Suora yhdysviiva 4095"/>
          <p:cNvCxnSpPr/>
          <p:nvPr/>
        </p:nvCxnSpPr>
        <p:spPr>
          <a:xfrm flipH="1" flipV="1">
            <a:off x="2909455" y="3267297"/>
            <a:ext cx="538706" cy="7039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99" name="Suora yhdysviiva 4098"/>
          <p:cNvCxnSpPr>
            <a:endCxn id="9" idx="0"/>
          </p:cNvCxnSpPr>
          <p:nvPr/>
        </p:nvCxnSpPr>
        <p:spPr>
          <a:xfrm>
            <a:off x="1353683" y="2204031"/>
            <a:ext cx="0" cy="277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02" name="Suora yhdysviiva 4101"/>
          <p:cNvCxnSpPr/>
          <p:nvPr/>
        </p:nvCxnSpPr>
        <p:spPr>
          <a:xfrm flipH="1" flipV="1">
            <a:off x="4239491" y="2204031"/>
            <a:ext cx="9236" cy="2662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04" name="Suora yhdysviiva 4103"/>
          <p:cNvCxnSpPr/>
          <p:nvPr/>
        </p:nvCxnSpPr>
        <p:spPr>
          <a:xfrm flipV="1">
            <a:off x="7952509" y="2204031"/>
            <a:ext cx="0" cy="2186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Suorakulmio 50"/>
          <p:cNvSpPr/>
          <p:nvPr/>
        </p:nvSpPr>
        <p:spPr>
          <a:xfrm>
            <a:off x="4783935" y="2478484"/>
            <a:ext cx="895875" cy="7627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Yht. vies-</a:t>
            </a:r>
            <a:r>
              <a:rPr kumimoji="0" lang="fi-FI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tintä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2" name="Suorakulmio 51"/>
          <p:cNvSpPr/>
          <p:nvPr/>
        </p:nvSpPr>
        <p:spPr>
          <a:xfrm>
            <a:off x="8204093" y="2461553"/>
            <a:ext cx="809911" cy="7627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Sis. </a:t>
            </a:r>
            <a:r>
              <a:rPr kumimoji="0" lang="fi-FI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tar</a:t>
            </a: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-kastus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4120" name="Suora yhdysviiva 4119"/>
          <p:cNvCxnSpPr>
            <a:endCxn id="52" idx="0"/>
          </p:cNvCxnSpPr>
          <p:nvPr/>
        </p:nvCxnSpPr>
        <p:spPr>
          <a:xfrm>
            <a:off x="8451669" y="1687945"/>
            <a:ext cx="157380" cy="7736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24" name="Suora yhdysviiva 4123"/>
          <p:cNvCxnSpPr>
            <a:endCxn id="51" idx="0"/>
          </p:cNvCxnSpPr>
          <p:nvPr/>
        </p:nvCxnSpPr>
        <p:spPr>
          <a:xfrm>
            <a:off x="5220542" y="2267297"/>
            <a:ext cx="11331" cy="2111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88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pohja">
  <a:themeElements>
    <a:clrScheme name="Kirkko Helsingissä">
      <a:dk1>
        <a:srgbClr val="000000"/>
      </a:dk1>
      <a:lt1>
        <a:srgbClr val="FFFFFF"/>
      </a:lt1>
      <a:dk2>
        <a:srgbClr val="005293"/>
      </a:dk2>
      <a:lt2>
        <a:srgbClr val="93B1CB"/>
      </a:lt2>
      <a:accent1>
        <a:srgbClr val="722EA5"/>
      </a:accent1>
      <a:accent2>
        <a:srgbClr val="5B8F22"/>
      </a:accent2>
      <a:accent3>
        <a:srgbClr val="AA272F"/>
      </a:accent3>
      <a:accent4>
        <a:srgbClr val="FDC82F"/>
      </a:accent4>
      <a:accent5>
        <a:srgbClr val="AD80D0"/>
      </a:accent5>
      <a:accent6>
        <a:srgbClr val="C8E59A"/>
      </a:accent6>
      <a:hlink>
        <a:srgbClr val="CC4DC3"/>
      </a:hlink>
      <a:folHlink>
        <a:srgbClr val="722EA5"/>
      </a:folHlink>
    </a:clrScheme>
    <a:fontScheme name="Sivisty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sityspohja" id="{66B4C05E-E625-4B4A-90AD-7D9C0C0AF16E}" vid="{5C33D8AC-3FD4-4C16-B0B7-AA81DE050AA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7C952D3EE7FED40B9DFD0E405DD8225" ma:contentTypeVersion="8" ma:contentTypeDescription="Luo uusi asiakirja." ma:contentTypeScope="" ma:versionID="951908f2c33e0d7e7f341087b73b7840">
  <xsd:schema xmlns:xsd="http://www.w3.org/2001/XMLSchema" xmlns:xs="http://www.w3.org/2001/XMLSchema" xmlns:p="http://schemas.microsoft.com/office/2006/metadata/properties" xmlns:ns3="76a479ab-2467-4798-9290-c91e7052028f" xmlns:ns4="f9f67f6c-b37c-4dd6-88fa-7e9863e33eb4" targetNamespace="http://schemas.microsoft.com/office/2006/metadata/properties" ma:root="true" ma:fieldsID="b8c2f7cbe177667533eba4b897de7c83" ns3:_="" ns4:_="">
    <xsd:import namespace="76a479ab-2467-4798-9290-c91e7052028f"/>
    <xsd:import namespace="f9f67f6c-b37c-4dd6-88fa-7e9863e33eb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a479ab-2467-4798-9290-c91e705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67f6c-b37c-4dd6-88fa-7e9863e33e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0A5C46-AF18-48FF-94C2-17B8A516BE1A}">
  <ds:schemaRefs>
    <ds:schemaRef ds:uri="http://purl.org/dc/terms/"/>
    <ds:schemaRef ds:uri="f9f67f6c-b37c-4dd6-88fa-7e9863e33eb4"/>
    <ds:schemaRef ds:uri="http://purl.org/dc/dcmitype/"/>
    <ds:schemaRef ds:uri="76a479ab-2467-4798-9290-c91e7052028f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4D59952-D30E-4667-AE03-682AEF3373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a479ab-2467-4798-9290-c91e7052028f"/>
    <ds:schemaRef ds:uri="f9f67f6c-b37c-4dd6-88fa-7e9863e33e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6B5E72-7D2A-419D-9BAD-7D6F3A55AD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esityspohja</Template>
  <TotalTime>117</TotalTime>
  <Words>77</Words>
  <Application>Microsoft Office PowerPoint</Application>
  <PresentationFormat>Laajakuva</PresentationFormat>
  <Paragraphs>70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Georgia</vt:lpstr>
      <vt:lpstr>esityspohja</vt:lpstr>
      <vt:lpstr>Yhteiset palvelut, hallinto-osasto, henkilöstöyksikkö</vt:lpstr>
    </vt:vector>
  </TitlesOfParts>
  <Company>Helsingin seurakuntayhtymä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Yhteiset palvelut, hallinto-osasto, henkilöstöyksikkö</dc:title>
  <dc:creator>Tuohimäki Juha</dc:creator>
  <cp:lastModifiedBy>Yliruka Nora</cp:lastModifiedBy>
  <cp:revision>10</cp:revision>
  <cp:lastPrinted>2010-07-01T09:32:23Z</cp:lastPrinted>
  <dcterms:created xsi:type="dcterms:W3CDTF">2020-04-05T18:04:31Z</dcterms:created>
  <dcterms:modified xsi:type="dcterms:W3CDTF">2020-05-18T09:43:32Z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0x010100E7C952D3EE7FED40B9DFD0E405DD8225</vt:lpwstr>
  </property>
</Properties>
</file>