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58" r:id="rId2"/>
    <p:sldId id="259" r:id="rId3"/>
  </p:sldIdLst>
  <p:sldSz cx="12192000" cy="6858000"/>
  <p:notesSz cx="6858000" cy="9144000"/>
  <p:defaultTextStyle>
    <a:defPPr>
      <a:defRPr lang="fi-FI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1" autoAdjust="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96" y="3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A9FC3856-262A-4542-AB8E-3DA80C0CEC7C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025BD01C-D3E4-4A7A-96FE-8980721C124F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37733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CD66557-7D57-4366-A40F-101ADC175AA4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 smtClean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noProof="0" smtClean="0"/>
              <a:t>Muokkaa tekstin perustyylejä osoittamalla</a:t>
            </a:r>
          </a:p>
          <a:p>
            <a:pPr lvl="1"/>
            <a:r>
              <a:rPr lang="fi-FI" noProof="0" smtClean="0"/>
              <a:t>toinen taso</a:t>
            </a:r>
          </a:p>
          <a:p>
            <a:pPr lvl="2"/>
            <a:r>
              <a:rPr lang="fi-FI" noProof="0" smtClean="0"/>
              <a:t>kolmas taso</a:t>
            </a:r>
          </a:p>
          <a:p>
            <a:pPr lvl="3"/>
            <a:r>
              <a:rPr lang="fi-FI" noProof="0" smtClean="0"/>
              <a:t>neljäs taso</a:t>
            </a:r>
          </a:p>
          <a:p>
            <a:pPr lvl="4"/>
            <a:r>
              <a:rPr lang="fi-FI" noProof="0" smtClean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63386EB7-97B4-47D2-A17B-17367996546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74556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uolivapaa piirto 3"/>
          <p:cNvSpPr/>
          <p:nvPr/>
        </p:nvSpPr>
        <p:spPr>
          <a:xfrm>
            <a:off x="336551" y="252413"/>
            <a:ext cx="11527367" cy="5592762"/>
          </a:xfrm>
          <a:custGeom>
            <a:avLst/>
            <a:gdLst>
              <a:gd name="connsiteX0" fmla="*/ 0 w 8646027"/>
              <a:gd name="connsiteY0" fmla="*/ 0 h 5593397"/>
              <a:gd name="connsiteX1" fmla="*/ 8106738 w 8646027"/>
              <a:gd name="connsiteY1" fmla="*/ 0 h 5593397"/>
              <a:gd name="connsiteX2" fmla="*/ 8646027 w 8646027"/>
              <a:gd name="connsiteY2" fmla="*/ 817697 h 5593397"/>
              <a:gd name="connsiteX3" fmla="*/ 8646027 w 8646027"/>
              <a:gd name="connsiteY3" fmla="*/ 5593397 h 5593397"/>
              <a:gd name="connsiteX4" fmla="*/ 0 w 8646027"/>
              <a:gd name="connsiteY4" fmla="*/ 5584698 h 5593397"/>
              <a:gd name="connsiteX5" fmla="*/ 0 w 8646027"/>
              <a:gd name="connsiteY5" fmla="*/ 0 h 5593397"/>
              <a:gd name="connsiteX0" fmla="*/ 0 w 8646027"/>
              <a:gd name="connsiteY0" fmla="*/ 0 h 5593397"/>
              <a:gd name="connsiteX1" fmla="*/ 8247665 w 8646027"/>
              <a:gd name="connsiteY1" fmla="*/ 0 h 5593397"/>
              <a:gd name="connsiteX2" fmla="*/ 8646027 w 8646027"/>
              <a:gd name="connsiteY2" fmla="*/ 817697 h 5593397"/>
              <a:gd name="connsiteX3" fmla="*/ 8646027 w 8646027"/>
              <a:gd name="connsiteY3" fmla="*/ 5593397 h 5593397"/>
              <a:gd name="connsiteX4" fmla="*/ 0 w 8646027"/>
              <a:gd name="connsiteY4" fmla="*/ 5584698 h 5593397"/>
              <a:gd name="connsiteX5" fmla="*/ 0 w 8646027"/>
              <a:gd name="connsiteY5" fmla="*/ 0 h 5593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46027" h="5593397">
                <a:moveTo>
                  <a:pt x="0" y="0"/>
                </a:moveTo>
                <a:lnTo>
                  <a:pt x="8247665" y="0"/>
                </a:lnTo>
                <a:lnTo>
                  <a:pt x="8646027" y="817697"/>
                </a:lnTo>
                <a:lnTo>
                  <a:pt x="8646027" y="5593397"/>
                </a:lnTo>
                <a:lnTo>
                  <a:pt x="0" y="558469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1800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09600" y="2461747"/>
            <a:ext cx="10972800" cy="1470025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4086226"/>
            <a:ext cx="10972800" cy="1524569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D085-3950-44B3-9298-75048E14E059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6BE3C-E73E-41A7-A440-A9968FCD00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9" name="Kuva 10" descr="kulma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1324168" y="255588"/>
            <a:ext cx="53975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569D2-3F51-46EF-9F78-5E2375A9659F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D86EA-E052-41D6-954E-0933E7244FF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4406901"/>
            <a:ext cx="10972800" cy="1431925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2967607"/>
            <a:ext cx="10972800" cy="1248463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F6FB3-2119-4F8E-B733-4C45D4A84C55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D00B9-966F-4031-A3D5-7BABE0FFBE68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238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238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EFA96-6503-4677-A7D5-A1377877092B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7AAEF-1B77-4282-82CC-B29BEAA6CDCC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6639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66395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7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EDBEE-AB64-4503-B646-860E9C594B89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8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FD21D-392D-4682-863E-35D6CE4ABD1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39020-80D5-4431-A581-FD467C544843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4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4B404-2E9C-4FB6-94FA-A592B482554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D5004-6756-4AB2-A24A-A025F9F255B7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3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B687E-609C-40D2-B10B-5E45C86034A4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4539630"/>
            <a:ext cx="10972800" cy="566738"/>
          </a:xfrm>
        </p:spPr>
        <p:txBody>
          <a:bodyPr/>
          <a:lstStyle>
            <a:lvl1pPr algn="l">
              <a:defRPr sz="2000" b="0"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609600" y="612776"/>
            <a:ext cx="10972800" cy="3823667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i-FI" noProof="0" smtClean="0"/>
              <a:t>Lisää kuva napsauttamalla kuvaketta</a:t>
            </a:r>
            <a:endParaRPr lang="fi-FI" noProof="0" dirty="0" smtClean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09600" y="5202057"/>
            <a:ext cx="10972800" cy="6367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88E70-53B9-4672-9BC2-11264FD622AB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9317F-A6DF-4A53-A8A8-49A809FE251E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609600" y="1439863"/>
            <a:ext cx="10972800" cy="3302466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fi-FI" dirty="0"/>
          </a:p>
        </p:txBody>
      </p:sp>
      <p:sp>
        <p:nvSpPr>
          <p:cNvPr id="6" name="Päiväykse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FD085-3950-44B3-9298-75048E14E059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7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6BE3C-E73E-41A7-A440-A9968FCD001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sp>
        <p:nvSpPr>
          <p:cNvPr id="2" name="Tekstiruutu 1"/>
          <p:cNvSpPr txBox="1"/>
          <p:nvPr userDrawn="1"/>
        </p:nvSpPr>
        <p:spPr>
          <a:xfrm>
            <a:off x="609600" y="5012675"/>
            <a:ext cx="1097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v-SE" sz="4000" i="1" smtClean="0">
                <a:solidFill>
                  <a:schemeClr val="tx2"/>
                </a:solidFill>
                <a:latin typeface="+mj-lt"/>
              </a:rPr>
              <a:t>Ihmistä varten – För mänskan</a:t>
            </a:r>
            <a:endParaRPr lang="fi-FI" sz="4000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5033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fi-FI" smtClean="0"/>
              <a:t>Muokkaa perustyylejä osoitt.</a:t>
            </a:r>
          </a:p>
        </p:txBody>
      </p:sp>
      <p:sp>
        <p:nvSpPr>
          <p:cNvPr id="1029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</a:p>
        </p:txBody>
      </p:sp>
      <p:sp>
        <p:nvSpPr>
          <p:cNvPr id="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3960284" y="6216651"/>
            <a:ext cx="1862667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898989"/>
                </a:solidFill>
                <a:latin typeface="Georgia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AFECCD22-D9D7-4222-A983-555FED335424}" type="datetime1">
              <a:rPr lang="fi-FI"/>
              <a:pPr>
                <a:defRPr/>
              </a:pPr>
              <a:t>29.1.2019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6096000" y="6216651"/>
            <a:ext cx="43180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10670117" y="6216651"/>
            <a:ext cx="912283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898989"/>
                </a:solidFill>
                <a:latin typeface="Georgia" pitchFamily="18" charset="0"/>
                <a:ea typeface="ＭＳ Ｐゴシック" charset="-128"/>
              </a:defRPr>
            </a:lvl1pPr>
          </a:lstStyle>
          <a:p>
            <a:pPr>
              <a:defRPr/>
            </a:pPr>
            <a:fld id="{50FA1875-9B06-4F91-B1AA-CF651C36348D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0" name="Kuva 10" descr="kulma.png"/>
          <p:cNvPicPr>
            <a:picLocks noChangeAspect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1324168" y="255588"/>
            <a:ext cx="539750" cy="81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09" y="5827714"/>
            <a:ext cx="2330841" cy="10654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6" r:id="rId8"/>
    <p:sldLayoutId id="2147483780" r:id="rId9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i="1" kern="1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 i="1">
          <a:solidFill>
            <a:schemeClr val="tx2"/>
          </a:solidFill>
          <a:latin typeface="Georgia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85" y="902368"/>
            <a:ext cx="5352840" cy="5666325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8716879" y="5636794"/>
            <a:ext cx="31582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000" b="1" dirty="0"/>
              <a:t>Lisäksi toimintaa ohjaavat: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 smtClean="0"/>
              <a:t>Kirkkoherrainkokous</a:t>
            </a:r>
            <a:r>
              <a:rPr lang="fi-FI" sz="1000" dirty="0"/>
              <a:t>, johon kuuluvat kirkkoherrat ja yhtymän johto.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000" dirty="0" smtClean="0"/>
              <a:t>Johtajisto</a:t>
            </a:r>
            <a:r>
              <a:rPr lang="fi-FI" sz="1000" dirty="0"/>
              <a:t>, johon kuuluvat yhtymänjohtaja, hallintojohtaja, kiinteistöjohtaja ja yhteisen seurakuntatyön johtaja.</a:t>
            </a:r>
          </a:p>
        </p:txBody>
      </p:sp>
      <p:sp>
        <p:nvSpPr>
          <p:cNvPr id="7" name="Rectangle 2"/>
          <p:cNvSpPr txBox="1">
            <a:spLocks/>
          </p:cNvSpPr>
          <p:nvPr/>
        </p:nvSpPr>
        <p:spPr bwMode="auto">
          <a:xfrm>
            <a:off x="266700" y="162177"/>
            <a:ext cx="10972800" cy="6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 kern="1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fi-FI" sz="3600" dirty="0">
                <a:ea typeface="ＭＳ Ｐゴシック" pitchFamily="34" charset="-128"/>
              </a:rPr>
              <a:t>Helsingin seurakuntayhtymän organisaatio</a:t>
            </a:r>
            <a:endParaRPr lang="fi-FI" sz="3600" dirty="0" smtClean="0"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266700" y="162177"/>
            <a:ext cx="10972800" cy="62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 kern="1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4000" i="1">
                <a:solidFill>
                  <a:schemeClr val="tx2"/>
                </a:solidFill>
                <a:latin typeface="Georgia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sv-SE" sz="3600" dirty="0" smtClean="0">
                <a:ea typeface="ＭＳ Ｐゴシック" pitchFamily="34" charset="-128"/>
              </a:rPr>
              <a:t>Helsinginfors kyrkliga </a:t>
            </a:r>
            <a:r>
              <a:rPr lang="sv-SE" sz="3600" dirty="0" err="1" smtClean="0">
                <a:ea typeface="ＭＳ Ｐゴシック" pitchFamily="34" charset="-128"/>
              </a:rPr>
              <a:t>samfällinghets</a:t>
            </a:r>
            <a:r>
              <a:rPr lang="sv-SE" sz="3600" dirty="0" smtClean="0">
                <a:ea typeface="ＭＳ Ｐゴシック" pitchFamily="34" charset="-128"/>
              </a:rPr>
              <a:t> organisation</a:t>
            </a:r>
            <a:endParaRPr lang="fi-FI" sz="3600" dirty="0" smtClean="0">
              <a:ea typeface="ＭＳ Ｐゴシック" pitchFamily="34" charset="-128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690" y="941555"/>
            <a:ext cx="5394951" cy="5710902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8656721" y="5329018"/>
            <a:ext cx="31582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000" b="1" dirty="0"/>
              <a:t>Dessutom styrs verksamheten av</a:t>
            </a:r>
          </a:p>
          <a:p>
            <a:endParaRPr lang="sv-SE" sz="1000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/>
              <a:t>Kyrkoherdekonferensen, dvs  samtliga kyrkoherdar och samfällighetens ledning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sv-SE" sz="1000" dirty="0" smtClean="0"/>
              <a:t>Direktörskollegiet </a:t>
            </a:r>
            <a:r>
              <a:rPr lang="sv-SE" sz="1000" dirty="0"/>
              <a:t>som består av direktören för samfälligheten, förvaltningsdirektören, </a:t>
            </a:r>
            <a:r>
              <a:rPr lang="sv-SE" sz="1000" dirty="0" smtClean="0"/>
              <a:t>fastighetsdirektören </a:t>
            </a:r>
            <a:r>
              <a:rPr lang="sv-SE" sz="1000" dirty="0"/>
              <a:t>och direktören för det gemensamma församlingsarbetet</a:t>
            </a:r>
            <a:endParaRPr lang="fi-FI" sz="1000" dirty="0"/>
          </a:p>
        </p:txBody>
      </p:sp>
    </p:spTree>
    <p:extLst>
      <p:ext uri="{BB962C8B-B14F-4D97-AF65-F5344CB8AC3E}">
        <p14:creationId xmlns:p14="http://schemas.microsoft.com/office/powerpoint/2010/main" val="2025909496"/>
      </p:ext>
    </p:extLst>
  </p:cSld>
  <p:clrMapOvr>
    <a:masterClrMapping/>
  </p:clrMapOvr>
</p:sld>
</file>

<file path=ppt/theme/theme1.xml><?xml version="1.0" encoding="utf-8"?>
<a:theme xmlns:a="http://schemas.openxmlformats.org/drawingml/2006/main" name="esityspohja">
  <a:themeElements>
    <a:clrScheme name="kirkko_hgissa">
      <a:dk1>
        <a:srgbClr val="000000"/>
      </a:dk1>
      <a:lt1>
        <a:srgbClr val="FFFFFF"/>
      </a:lt1>
      <a:dk2>
        <a:srgbClr val="005293"/>
      </a:dk2>
      <a:lt2>
        <a:srgbClr val="93B1CB"/>
      </a:lt2>
      <a:accent1>
        <a:srgbClr val="BB133E"/>
      </a:accent1>
      <a:accent2>
        <a:srgbClr val="E9C5CB"/>
      </a:accent2>
      <a:accent3>
        <a:srgbClr val="69BE28"/>
      </a:accent3>
      <a:accent4>
        <a:srgbClr val="C8E59A"/>
      </a:accent4>
      <a:accent5>
        <a:srgbClr val="722EA5"/>
      </a:accent5>
      <a:accent6>
        <a:srgbClr val="D3B8E2"/>
      </a:accent6>
      <a:hlink>
        <a:srgbClr val="005293"/>
      </a:hlink>
      <a:folHlink>
        <a:srgbClr val="722EA5"/>
      </a:folHlink>
    </a:clrScheme>
    <a:fontScheme name="Sivistys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sityspohja" id="{E3D3AFB6-0AB9-462E-A1B3-76EBA2652DD7}" vid="{9F994443-CA2C-4E09-B6B9-B524345183A4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</TotalTime>
  <Words>63</Words>
  <Application>Microsoft Office PowerPoint</Application>
  <PresentationFormat>Laajakuva</PresentationFormat>
  <Paragraphs>9</Paragraphs>
  <Slides>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</vt:i4>
      </vt:variant>
    </vt:vector>
  </HeadingPairs>
  <TitlesOfParts>
    <vt:vector size="7" baseType="lpstr">
      <vt:lpstr>ＭＳ Ｐゴシック</vt:lpstr>
      <vt:lpstr>Arial</vt:lpstr>
      <vt:lpstr>Calibri</vt:lpstr>
      <vt:lpstr>Georgia</vt:lpstr>
      <vt:lpstr>esityspohja</vt:lpstr>
      <vt:lpstr>PowerPoint-esitys</vt:lpstr>
      <vt:lpstr>PowerPoint-esitys</vt:lpstr>
    </vt:vector>
  </TitlesOfParts>
  <Company>Helsingin seurakuntayhtymä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Helsingin seurakuntayhtymän organisaatio</dc:title>
  <dc:creator>Ylä-Jussila Anu</dc:creator>
  <cp:lastModifiedBy>Rusanen Soile</cp:lastModifiedBy>
  <cp:revision>4</cp:revision>
  <cp:lastPrinted>2010-07-01T09:32:23Z</cp:lastPrinted>
  <dcterms:created xsi:type="dcterms:W3CDTF">2019-01-16T07:53:33Z</dcterms:created>
  <dcterms:modified xsi:type="dcterms:W3CDTF">2019-01-29T11:28:49Z</dcterms:modified>
</cp:coreProperties>
</file>